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290"/>
    <p:restoredTop sz="94196"/>
  </p:normalViewPr>
  <p:slideViewPr>
    <p:cSldViewPr snapToGrid="0" snapToObjects="1">
      <p:cViewPr varScale="1">
        <p:scale>
          <a:sx n="68" d="100"/>
          <a:sy n="68" d="100"/>
        </p:scale>
        <p:origin x="680" y="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notesMaster" Target="notesMasters/notesMaster1.xml"/><Relationship Id="rId51" Type="http://schemas.openxmlformats.org/officeDocument/2006/relationships/presProps" Target="presProps.xml"/><Relationship Id="rId52" Type="http://schemas.openxmlformats.org/officeDocument/2006/relationships/viewProps" Target="viewProps.xml"/><Relationship Id="rId53" Type="http://schemas.openxmlformats.org/officeDocument/2006/relationships/theme" Target="theme/theme1.xml"/><Relationship Id="rId54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36103223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/>
          </p:cNvSpPr>
          <p:nvPr>
            <p:ph type="body" sz="quarter" idx="13"/>
          </p:nvPr>
        </p:nvSpPr>
        <p:spPr>
          <a:xfrm>
            <a:off x="1270000" y="6362700"/>
            <a:ext cx="10464800" cy="4699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/>
            </a:lvl1pPr>
          </a:lstStyle>
          <a:p>
            <a:r>
              <a:t>–Johnny Appleseed</a:t>
            </a:r>
          </a:p>
        </p:txBody>
      </p:sp>
      <p:sp>
        <p:nvSpPr>
          <p:cNvPr id="94" name="Shape 94"/>
          <p:cNvSpPr>
            <a:spLocks noGrp="1"/>
          </p:cNvSpPr>
          <p:nvPr>
            <p:ph type="body" sz="quarter" idx="14"/>
          </p:nvPr>
        </p:nvSpPr>
        <p:spPr>
          <a:xfrm>
            <a:off x="1270000" y="4267200"/>
            <a:ext cx="10464800" cy="6858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/>
            </a:lvl1pPr>
          </a:lstStyle>
          <a:p>
            <a:r>
              <a:t>“Type a quote here.” </a:t>
            </a:r>
          </a:p>
        </p:txBody>
      </p:sp>
      <p:sp>
        <p:nvSpPr>
          <p:cNvPr id="95" name="Shape 9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hape 10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/>
          </p:cNvSpPr>
          <p:nvPr>
            <p:ph type="pic" idx="13"/>
          </p:nvPr>
        </p:nvSpPr>
        <p:spPr>
          <a:xfrm>
            <a:off x="1606550" y="635000"/>
            <a:ext cx="9779000" cy="59182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Shape 21"/>
          <p:cNvSpPr>
            <a:spLocks noGrp="1"/>
          </p:cNvSpPr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2" name="Shape 22"/>
          <p:cNvSpPr>
            <a:spLocks noGrp="1"/>
          </p:cNvSpPr>
          <p:nvPr>
            <p:ph type="body" sz="quarter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hape 23"/>
          <p:cNvSpPr>
            <a:spLocks noGrp="1"/>
          </p:cNvSpPr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>
            <a:spLocks noGrp="1"/>
          </p:cNvSpPr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hape 3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>
            <a:spLocks noGrp="1"/>
          </p:cNvSpPr>
          <p:nvPr>
            <p:ph type="pic" sz="half" idx="13"/>
          </p:nvPr>
        </p:nvSpPr>
        <p:spPr>
          <a:xfrm>
            <a:off x="6718300" y="635000"/>
            <a:ext cx="5334000" cy="8229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Shape 39"/>
          <p:cNvSpPr>
            <a:spLocks noGrp="1"/>
          </p:cNvSpPr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40" name="Shape 40"/>
          <p:cNvSpPr>
            <a:spLocks noGrp="1"/>
          </p:cNvSpPr>
          <p:nvPr>
            <p:ph type="body" sz="quarter" idx="1"/>
          </p:nvPr>
        </p:nvSpPr>
        <p:spPr>
          <a:xfrm>
            <a:off x="952500" y="4762500"/>
            <a:ext cx="5334000" cy="4102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hape 4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hape 4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Shape 5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hape 5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/>
          </p:cNvSpPr>
          <p:nvPr>
            <p:ph type="pic" sz="half" idx="13"/>
          </p:nvPr>
        </p:nvSpPr>
        <p:spPr>
          <a:xfrm>
            <a:off x="6718300" y="26035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Shape 6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Shape 67"/>
          <p:cNvSpPr>
            <a:spLocks noGrp="1"/>
          </p:cNvSpPr>
          <p:nvPr>
            <p:ph type="body" sz="half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hape 6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/>
          </p:cNvSpPr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hape 7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/>
          </p:cNvSpPr>
          <p:nvPr>
            <p:ph type="pic" sz="quarter" idx="13"/>
          </p:nvPr>
        </p:nvSpPr>
        <p:spPr>
          <a:xfrm>
            <a:off x="6718300" y="50927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Shape 84"/>
          <p:cNvSpPr>
            <a:spLocks noGrp="1"/>
          </p:cNvSpPr>
          <p:nvPr>
            <p:ph type="pic" sz="quarter" idx="14"/>
          </p:nvPr>
        </p:nvSpPr>
        <p:spPr>
          <a:xfrm>
            <a:off x="6724518" y="889000"/>
            <a:ext cx="5334001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Shape 85"/>
          <p:cNvSpPr>
            <a:spLocks noGrp="1"/>
          </p:cNvSpPr>
          <p:nvPr>
            <p:ph type="pic" sz="half" idx="15"/>
          </p:nvPr>
        </p:nvSpPr>
        <p:spPr>
          <a:xfrm>
            <a:off x="952500" y="889000"/>
            <a:ext cx="5334000" cy="7975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hape 8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://heroku.com" TargetMode="External"/><Relationship Id="rId3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0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1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6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7.png"/><Relationship Id="rId3" Type="http://schemas.openxmlformats.org/officeDocument/2006/relationships/image" Target="../media/image3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9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3.png"/><Relationship Id="rId3" Type="http://schemas.openxmlformats.org/officeDocument/2006/relationships/image" Target="../media/image4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6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9.png"/><Relationship Id="rId3" Type="http://schemas.openxmlformats.org/officeDocument/2006/relationships/image" Target="../media/image50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1.png"/><Relationship Id="rId3" Type="http://schemas.openxmlformats.org/officeDocument/2006/relationships/image" Target="../media/image52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3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4.png"/><Relationship Id="rId3" Type="http://schemas.openxmlformats.org/officeDocument/2006/relationships/image" Target="../media/image55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6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7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://mlab.com" TargetMode="External"/><Relationship Id="rId3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Materi NodeJS</a:t>
            </a:r>
          </a:p>
        </p:txBody>
      </p:sp>
      <p:sp>
        <p:nvSpPr>
          <p:cNvPr id="120" name="Shape 120"/>
          <p:cNvSpPr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FullStack Developmer Training</a:t>
            </a:r>
          </a:p>
          <a:p>
            <a:pPr>
              <a:defRPr b="1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dirty="0" err="1" smtClean="0"/>
              <a:t>MedioCademy</a:t>
            </a:r>
            <a:endParaRPr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Mengenal </a:t>
            </a:r>
            <a:r>
              <a:rPr u="sng">
                <a:hlinkClick r:id="rId2"/>
              </a:rPr>
              <a:t>heroku.com</a:t>
            </a:r>
          </a:p>
        </p:txBody>
      </p:sp>
      <p:pic>
        <p:nvPicPr>
          <p:cNvPr id="148" name="1h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95350" y="3488464"/>
            <a:ext cx="11297042" cy="4160255"/>
          </a:xfrm>
          <a:prstGeom prst="rect">
            <a:avLst/>
          </a:prstGeom>
          <a:ln w="12700">
            <a:miter lim="400000"/>
          </a:ln>
        </p:spPr>
      </p:pic>
      <p:sp>
        <p:nvSpPr>
          <p:cNvPr id="149" name="Shape 149"/>
          <p:cNvSpPr/>
          <p:nvPr/>
        </p:nvSpPr>
        <p:spPr>
          <a:xfrm>
            <a:off x="4391922" y="2512483"/>
            <a:ext cx="3594423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For Deployment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Lesson 2: Apa itu http ?</a:t>
            </a:r>
          </a:p>
        </p:txBody>
      </p:sp>
      <p:pic>
        <p:nvPicPr>
          <p:cNvPr id="152" name="2a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75259" y="2959128"/>
            <a:ext cx="8469582" cy="591850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get, post, put &amp; delete</a:t>
            </a:r>
          </a:p>
        </p:txBody>
      </p:sp>
      <p:pic>
        <p:nvPicPr>
          <p:cNvPr id="155" name="2b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06581" y="2985416"/>
            <a:ext cx="9008886" cy="563696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9148">
              <a:defRPr sz="7519"/>
            </a:lvl1pPr>
          </a:lstStyle>
          <a:p>
            <a:r>
              <a:t>Bagaimana http bekerja ?</a:t>
            </a:r>
          </a:p>
        </p:txBody>
      </p:sp>
      <p:pic>
        <p:nvPicPr>
          <p:cNvPr id="158" name="2c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17710" y="2794321"/>
            <a:ext cx="8587622" cy="549646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Get</a:t>
            </a:r>
          </a:p>
        </p:txBody>
      </p:sp>
      <p:pic>
        <p:nvPicPr>
          <p:cNvPr id="161" name="2d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49119" y="3606800"/>
            <a:ext cx="8636001" cy="4292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64" name="2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95666" y="3391889"/>
            <a:ext cx="7409106" cy="55144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67" name="2f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86255" y="2975041"/>
            <a:ext cx="9563101" cy="5384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Post</a:t>
            </a:r>
          </a:p>
        </p:txBody>
      </p:sp>
      <p:pic>
        <p:nvPicPr>
          <p:cNvPr id="170" name="2g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81369" y="3435879"/>
            <a:ext cx="8712201" cy="46101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73" name="2h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2702" y="2746308"/>
            <a:ext cx="12026901" cy="63881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Put</a:t>
            </a:r>
          </a:p>
        </p:txBody>
      </p:sp>
      <p:pic>
        <p:nvPicPr>
          <p:cNvPr id="176" name="2i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35150" y="3440972"/>
            <a:ext cx="9334500" cy="4254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Lesson 1: Instal Node</a:t>
            </a:r>
          </a:p>
        </p:txBody>
      </p:sp>
      <p:pic>
        <p:nvPicPr>
          <p:cNvPr id="123" name="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70616" y="2984500"/>
            <a:ext cx="9131301" cy="6324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/>
          </p:cNvSpPr>
          <p:nvPr>
            <p:ph type="title"/>
          </p:nvPr>
        </p:nvSpPr>
        <p:spPr>
          <a:xfrm>
            <a:off x="952500" y="444500"/>
            <a:ext cx="10313260" cy="940065"/>
          </a:xfrm>
          <a:prstGeom prst="rect">
            <a:avLst/>
          </a:prstGeom>
        </p:spPr>
        <p:txBody>
          <a:bodyPr/>
          <a:lstStyle>
            <a:lvl1pPr defTabSz="397256">
              <a:defRPr sz="5440"/>
            </a:lvl1pPr>
          </a:lstStyle>
          <a:p>
            <a:r>
              <a:t>In real coding</a:t>
            </a:r>
          </a:p>
        </p:txBody>
      </p:sp>
      <p:pic>
        <p:nvPicPr>
          <p:cNvPr id="179" name="2j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99556" y="1693891"/>
            <a:ext cx="8835737" cy="770748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Beda kata sama arti</a:t>
            </a:r>
          </a:p>
        </p:txBody>
      </p:sp>
      <p:pic>
        <p:nvPicPr>
          <p:cNvPr id="182" name="2k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42186" y="2912136"/>
            <a:ext cx="9220201" cy="62357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85" name="2l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77562" y="3008444"/>
            <a:ext cx="9131301" cy="6172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>
            <a:spLocks noGrp="1"/>
          </p:cNvSpPr>
          <p:nvPr>
            <p:ph type="title"/>
          </p:nvPr>
        </p:nvSpPr>
        <p:spPr>
          <a:xfrm>
            <a:off x="952500" y="444500"/>
            <a:ext cx="11099800" cy="980546"/>
          </a:xfrm>
          <a:prstGeom prst="rect">
            <a:avLst/>
          </a:prstGeom>
        </p:spPr>
        <p:txBody>
          <a:bodyPr/>
          <a:lstStyle>
            <a:lvl1pPr>
              <a:defRPr sz="45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res.render and res.json</a:t>
            </a:r>
          </a:p>
        </p:txBody>
      </p:sp>
      <p:pic>
        <p:nvPicPr>
          <p:cNvPr id="188" name="2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5449" y="1820936"/>
            <a:ext cx="11941966" cy="7460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>
            <a:spLocks noGrp="1"/>
          </p:cNvSpPr>
          <p:nvPr>
            <p:ph type="title"/>
          </p:nvPr>
        </p:nvSpPr>
        <p:spPr>
          <a:xfrm>
            <a:off x="952500" y="444500"/>
            <a:ext cx="11099800" cy="758164"/>
          </a:xfrm>
          <a:prstGeom prst="rect">
            <a:avLst/>
          </a:prstGeom>
        </p:spPr>
        <p:txBody>
          <a:bodyPr/>
          <a:lstStyle>
            <a:lvl1pPr defTabSz="315468">
              <a:defRPr sz="4320"/>
            </a:lvl1pPr>
          </a:lstStyle>
          <a:p>
            <a:r>
              <a:t>Kesimpulan</a:t>
            </a:r>
          </a:p>
        </p:txBody>
      </p:sp>
      <p:pic>
        <p:nvPicPr>
          <p:cNvPr id="191" name="2n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14998" y="1861343"/>
            <a:ext cx="12090401" cy="67437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>
            <a:spLocks noGrp="1"/>
          </p:cNvSpPr>
          <p:nvPr>
            <p:ph type="title"/>
          </p:nvPr>
        </p:nvSpPr>
        <p:spPr>
          <a:xfrm>
            <a:off x="952500" y="63500"/>
            <a:ext cx="11099800" cy="970294"/>
          </a:xfrm>
          <a:prstGeom prst="rect">
            <a:avLst/>
          </a:prstGeom>
        </p:spPr>
        <p:txBody>
          <a:bodyPr/>
          <a:lstStyle>
            <a:lvl1pPr defTabSz="420624">
              <a:defRPr sz="5760"/>
            </a:lvl1pPr>
          </a:lstStyle>
          <a:p>
            <a:r>
              <a:t>Lesson 3: Basic Aplikasi Node JS </a:t>
            </a:r>
          </a:p>
        </p:txBody>
      </p:sp>
      <p:pic>
        <p:nvPicPr>
          <p:cNvPr id="194" name="3a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88552" y="1269060"/>
            <a:ext cx="9005882" cy="5918152"/>
          </a:xfrm>
          <a:prstGeom prst="rect">
            <a:avLst/>
          </a:prstGeom>
          <a:ln w="12700">
            <a:miter lim="400000"/>
          </a:ln>
        </p:spPr>
      </p:pic>
      <p:sp>
        <p:nvSpPr>
          <p:cNvPr id="195" name="Shape 195"/>
          <p:cNvSpPr/>
          <p:nvPr/>
        </p:nvSpPr>
        <p:spPr>
          <a:xfrm>
            <a:off x="1363133" y="7560733"/>
            <a:ext cx="10513156" cy="1206501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  <a:effectLst>
            <a:outerShdw blurRad="25400" dist="25400" dir="2388334" rotWithShape="0">
              <a:srgbClr val="000000">
                <a:alpha val="7931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defRPr sz="2400">
                <a:solidFill>
                  <a:srgbClr val="FFFFFF"/>
                </a:solidFill>
              </a:defRPr>
            </a:pPr>
            <a:r>
              <a:t>mkdir basicnode</a:t>
            </a:r>
          </a:p>
          <a:p>
            <a:pPr algn="l">
              <a:defRPr sz="2400">
                <a:solidFill>
                  <a:srgbClr val="FFFFFF"/>
                </a:solidFill>
              </a:defRPr>
            </a:pPr>
            <a:r>
              <a:t>cd basicnode</a:t>
            </a:r>
          </a:p>
          <a:p>
            <a:pPr algn="l">
              <a:defRPr sz="2400">
                <a:solidFill>
                  <a:srgbClr val="FFFFFF"/>
                </a:solidFill>
              </a:defRPr>
            </a:pPr>
            <a:r>
              <a:t>npm init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>
            <a:spLocks noGrp="1"/>
          </p:cNvSpPr>
          <p:nvPr>
            <p:ph type="title"/>
          </p:nvPr>
        </p:nvSpPr>
        <p:spPr>
          <a:xfrm>
            <a:off x="969433" y="1621366"/>
            <a:ext cx="11099801" cy="940860"/>
          </a:xfrm>
          <a:prstGeom prst="rect">
            <a:avLst/>
          </a:prstGeom>
        </p:spPr>
        <p:txBody>
          <a:bodyPr/>
          <a:lstStyle>
            <a:lvl1pPr algn="l">
              <a:defRPr sz="3000"/>
            </a:lvl1pPr>
          </a:lstStyle>
          <a:p>
            <a:r>
              <a:t>Hasil install di package.json</a:t>
            </a:r>
          </a:p>
        </p:txBody>
      </p:sp>
      <p:sp>
        <p:nvSpPr>
          <p:cNvPr id="198" name="Shape 198"/>
          <p:cNvSpPr/>
          <p:nvPr/>
        </p:nvSpPr>
        <p:spPr>
          <a:xfrm>
            <a:off x="983723" y="1083733"/>
            <a:ext cx="11341101" cy="469901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  <a:effectLst>
            <a:outerShdw blurRad="25400" dist="25400" dir="2388334" rotWithShape="0">
              <a:srgbClr val="000000">
                <a:alpha val="7931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defRPr sz="2400">
                <a:solidFill>
                  <a:srgbClr val="FFFFFF"/>
                </a:solidFill>
              </a:defRPr>
            </a:lvl1pPr>
          </a:lstStyle>
          <a:p>
            <a:r>
              <a:t>npm install express —save</a:t>
            </a:r>
          </a:p>
        </p:txBody>
      </p:sp>
      <p:pic>
        <p:nvPicPr>
          <p:cNvPr id="199" name="Screen Shot 2017-12-02 at 12.01.25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8209" y="2920470"/>
            <a:ext cx="12689004" cy="6294770"/>
          </a:xfrm>
          <a:prstGeom prst="rect">
            <a:avLst/>
          </a:prstGeom>
          <a:ln w="12700">
            <a:miter lim="400000"/>
          </a:ln>
        </p:spPr>
      </p:pic>
      <p:sp>
        <p:nvSpPr>
          <p:cNvPr id="200" name="Shape 200"/>
          <p:cNvSpPr/>
          <p:nvPr/>
        </p:nvSpPr>
        <p:spPr>
          <a:xfrm>
            <a:off x="994833" y="122766"/>
            <a:ext cx="11099801" cy="9408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30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Install express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what is node &amp; express j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47713" y="2204442"/>
            <a:ext cx="8896793" cy="401790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>
            <a:spLocks noGrp="1"/>
          </p:cNvSpPr>
          <p:nvPr>
            <p:ph type="title"/>
          </p:nvPr>
        </p:nvSpPr>
        <p:spPr>
          <a:xfrm>
            <a:off x="952500" y="190500"/>
            <a:ext cx="11099800" cy="841641"/>
          </a:xfrm>
          <a:prstGeom prst="rect">
            <a:avLst/>
          </a:prstGeom>
        </p:spPr>
        <p:txBody>
          <a:bodyPr/>
          <a:lstStyle>
            <a:lvl1pPr defTabSz="350520">
              <a:defRPr sz="4800"/>
            </a:lvl1pPr>
          </a:lstStyle>
          <a:p>
            <a:r>
              <a:t>Buka file dengan Text Editor</a:t>
            </a:r>
          </a:p>
        </p:txBody>
      </p:sp>
      <p:pic>
        <p:nvPicPr>
          <p:cNvPr id="205" name="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83459" y="2659106"/>
            <a:ext cx="11437882" cy="6771886"/>
          </a:xfrm>
          <a:prstGeom prst="rect">
            <a:avLst/>
          </a:prstGeom>
          <a:ln w="12700">
            <a:miter lim="400000"/>
          </a:ln>
        </p:spPr>
      </p:pic>
      <p:sp>
        <p:nvSpPr>
          <p:cNvPr id="206" name="Shape 206"/>
          <p:cNvSpPr/>
          <p:nvPr/>
        </p:nvSpPr>
        <p:spPr>
          <a:xfrm>
            <a:off x="546100" y="1099514"/>
            <a:ext cx="3947369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Update file server.js :</a:t>
            </a:r>
          </a:p>
        </p:txBody>
      </p:sp>
      <p:sp>
        <p:nvSpPr>
          <p:cNvPr id="207" name="Shape 207"/>
          <p:cNvSpPr/>
          <p:nvPr/>
        </p:nvSpPr>
        <p:spPr>
          <a:xfrm>
            <a:off x="588433" y="1672755"/>
            <a:ext cx="2990533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 sz="2500"/>
            </a:pPr>
            <a:r>
              <a:rPr dirty="0"/>
              <a:t>Create file  server.js</a:t>
            </a:r>
          </a:p>
          <a:p>
            <a:pPr algn="l">
              <a:defRPr sz="2500"/>
            </a:pPr>
            <a:r>
              <a:rPr lang="en-US" smtClean="0"/>
              <a:t>touch</a:t>
            </a:r>
            <a:r>
              <a:rPr smtClean="0"/>
              <a:t> </a:t>
            </a:r>
            <a:r>
              <a:rPr dirty="0" err="1"/>
              <a:t>server.js</a:t>
            </a:r>
            <a:endParaRPr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>
            <a:spLocks noGrp="1"/>
          </p:cNvSpPr>
          <p:nvPr>
            <p:ph type="title"/>
          </p:nvPr>
        </p:nvSpPr>
        <p:spPr>
          <a:xfrm>
            <a:off x="952500" y="444500"/>
            <a:ext cx="6583561" cy="804532"/>
          </a:xfrm>
          <a:prstGeom prst="rect">
            <a:avLst/>
          </a:prstGeom>
        </p:spPr>
        <p:txBody>
          <a:bodyPr anchor="t"/>
          <a:lstStyle>
            <a:lvl1pPr algn="l" defTabSz="332993">
              <a:defRPr sz="456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jalankan server</a:t>
            </a:r>
          </a:p>
        </p:txBody>
      </p:sp>
      <p:pic>
        <p:nvPicPr>
          <p:cNvPr id="210" name="Screen Shot 2017-12-02 at 12.12.31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97545" y="1477886"/>
            <a:ext cx="8521578" cy="2050003"/>
          </a:xfrm>
          <a:prstGeom prst="rect">
            <a:avLst/>
          </a:prstGeom>
          <a:ln w="12700">
            <a:miter lim="400000"/>
          </a:ln>
        </p:spPr>
      </p:pic>
      <p:sp>
        <p:nvSpPr>
          <p:cNvPr id="211" name="Shape 211"/>
          <p:cNvSpPr/>
          <p:nvPr/>
        </p:nvSpPr>
        <p:spPr>
          <a:xfrm>
            <a:off x="952500" y="4127500"/>
            <a:ext cx="6583561" cy="8045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algn="l" defTabSz="321310">
              <a:defRPr sz="44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install nodemon globaly</a:t>
            </a:r>
          </a:p>
        </p:txBody>
      </p:sp>
      <p:sp>
        <p:nvSpPr>
          <p:cNvPr id="212" name="Shape 212"/>
          <p:cNvSpPr/>
          <p:nvPr/>
        </p:nvSpPr>
        <p:spPr>
          <a:xfrm>
            <a:off x="977900" y="5060950"/>
            <a:ext cx="6211977" cy="1739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/>
            <a:r>
              <a:t>sudo npm install nodemon -g</a:t>
            </a:r>
          </a:p>
          <a:p>
            <a:pPr algn="l"/>
            <a:r>
              <a:t># Jalankan server:</a:t>
            </a:r>
          </a:p>
          <a:p>
            <a:pPr algn="l"/>
            <a:r>
              <a:t>nodemon server</a:t>
            </a:r>
          </a:p>
        </p:txBody>
      </p:sp>
      <p:sp>
        <p:nvSpPr>
          <p:cNvPr id="213" name="Shape 213"/>
          <p:cNvSpPr/>
          <p:nvPr/>
        </p:nvSpPr>
        <p:spPr>
          <a:xfrm>
            <a:off x="5187594" y="7727950"/>
            <a:ext cx="2375612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End lesson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Cek Node Version</a:t>
            </a:r>
          </a:p>
        </p:txBody>
      </p:sp>
      <p:pic>
        <p:nvPicPr>
          <p:cNvPr id="126" name="1a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32289" y="2877985"/>
            <a:ext cx="9825511" cy="65432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>
            <a:spLocks noGrp="1"/>
          </p:cNvSpPr>
          <p:nvPr>
            <p:ph type="title"/>
          </p:nvPr>
        </p:nvSpPr>
        <p:spPr>
          <a:xfrm>
            <a:off x="914400" y="368300"/>
            <a:ext cx="11099800" cy="870877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373887">
              <a:defRPr sz="5119"/>
            </a:lvl1pPr>
          </a:lstStyle>
          <a:p>
            <a:r>
              <a:t>Lesson 4: Basic App with Middleware </a:t>
            </a:r>
          </a:p>
        </p:txBody>
      </p:sp>
      <p:pic>
        <p:nvPicPr>
          <p:cNvPr id="216" name="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74369" y="1504751"/>
            <a:ext cx="11252944" cy="800133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>
            <a:spLocks noGrp="1"/>
          </p:cNvSpPr>
          <p:nvPr>
            <p:ph type="title"/>
          </p:nvPr>
        </p:nvSpPr>
        <p:spPr>
          <a:xfrm>
            <a:off x="952500" y="444500"/>
            <a:ext cx="11099800" cy="787665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332993">
              <a:defRPr sz="4560"/>
            </a:lvl1pPr>
          </a:lstStyle>
          <a:p>
            <a:r>
              <a:t>Middleware</a:t>
            </a:r>
          </a:p>
        </p:txBody>
      </p:sp>
      <p:sp>
        <p:nvSpPr>
          <p:cNvPr id="219" name="Shape 219"/>
          <p:cNvSpPr/>
          <p:nvPr/>
        </p:nvSpPr>
        <p:spPr>
          <a:xfrm>
            <a:off x="296367" y="1720850"/>
            <a:ext cx="12336711" cy="23185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algn="l"/>
          </a:lstStyle>
          <a:p>
            <a:r>
              <a:rPr dirty="0"/>
              <a:t>Middleware digunakan sebagai ceking requirement </a:t>
            </a:r>
            <a:endParaRPr lang="en-US" dirty="0" smtClean="0"/>
          </a:p>
          <a:p>
            <a:r>
              <a:rPr dirty="0" smtClean="0"/>
              <a:t>apakah </a:t>
            </a:r>
            <a:r>
              <a:rPr dirty="0"/>
              <a:t>sudah terpenuhi atau belum, hampir sama </a:t>
            </a:r>
            <a:r>
              <a:rPr dirty="0" smtClean="0"/>
              <a:t>dengan</a:t>
            </a:r>
            <a:endParaRPr lang="en-US" dirty="0" smtClean="0"/>
          </a:p>
          <a:p>
            <a:r>
              <a:rPr dirty="0" smtClean="0"/>
              <a:t> </a:t>
            </a:r>
            <a:r>
              <a:rPr dirty="0"/>
              <a:t>if condition. Apabila kondisi terpenuhi maka lakukan A </a:t>
            </a:r>
            <a:r>
              <a:rPr dirty="0" smtClean="0"/>
              <a:t>dan</a:t>
            </a:r>
            <a:endParaRPr lang="en-US" dirty="0" smtClean="0"/>
          </a:p>
          <a:p>
            <a:r>
              <a:rPr dirty="0" smtClean="0"/>
              <a:t> </a:t>
            </a:r>
            <a:r>
              <a:rPr dirty="0"/>
              <a:t>bila tidak terpenuhi jalankan B.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>
            <a:spLocks noGrp="1"/>
          </p:cNvSpPr>
          <p:nvPr>
            <p:ph type="title"/>
          </p:nvPr>
        </p:nvSpPr>
        <p:spPr>
          <a:xfrm>
            <a:off x="952500" y="81094"/>
            <a:ext cx="11099800" cy="828809"/>
          </a:xfrm>
          <a:prstGeom prst="rect">
            <a:avLst/>
          </a:prstGeom>
        </p:spPr>
        <p:txBody>
          <a:bodyPr/>
          <a:lstStyle>
            <a:lvl1pPr defTabSz="344677">
              <a:defRPr sz="4719"/>
            </a:lvl1pPr>
          </a:lstStyle>
          <a:p>
            <a:r>
              <a:t>Menggunakan app.use</a:t>
            </a:r>
          </a:p>
        </p:txBody>
      </p:sp>
      <p:pic>
        <p:nvPicPr>
          <p:cNvPr id="222" name="4a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4137" y="1188919"/>
            <a:ext cx="11856526" cy="812022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>
            <a:spLocks noGrp="1"/>
          </p:cNvSpPr>
          <p:nvPr>
            <p:ph type="title"/>
          </p:nvPr>
        </p:nvSpPr>
        <p:spPr>
          <a:xfrm>
            <a:off x="952500" y="304800"/>
            <a:ext cx="11099800" cy="756709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315468">
              <a:defRPr sz="4320"/>
            </a:lvl1pPr>
          </a:lstStyle>
          <a:p>
            <a:r>
              <a:t>Menggunakan function callback</a:t>
            </a:r>
          </a:p>
        </p:txBody>
      </p:sp>
      <p:pic>
        <p:nvPicPr>
          <p:cNvPr id="225" name="4b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9985" y="1328129"/>
            <a:ext cx="12470773" cy="806058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>
            <a:spLocks noGrp="1"/>
          </p:cNvSpPr>
          <p:nvPr>
            <p:ph type="title"/>
          </p:nvPr>
        </p:nvSpPr>
        <p:spPr>
          <a:xfrm>
            <a:off x="952500" y="63500"/>
            <a:ext cx="11099800" cy="2159000"/>
          </a:xfrm>
          <a:prstGeom prst="rect">
            <a:avLst/>
          </a:prstGeom>
        </p:spPr>
        <p:txBody>
          <a:bodyPr/>
          <a:lstStyle/>
          <a:p>
            <a:r>
              <a:t>MongoDB &amp; Mongoose</a:t>
            </a:r>
          </a:p>
        </p:txBody>
      </p:sp>
      <p:pic>
        <p:nvPicPr>
          <p:cNvPr id="228" name="Screen Shot 2017-12-03 at 7.33.24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74209" y="2168866"/>
            <a:ext cx="11599031" cy="3157930"/>
          </a:xfrm>
          <a:prstGeom prst="rect">
            <a:avLst/>
          </a:prstGeom>
          <a:ln w="12700">
            <a:miter lim="400000"/>
          </a:ln>
        </p:spPr>
      </p:pic>
      <p:pic>
        <p:nvPicPr>
          <p:cNvPr id="229" name="Screen Shot 2017-12-03 at 7.37.24 A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11724" y="5819358"/>
            <a:ext cx="11099801" cy="291904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8" grpId="1" animBg="1" advAuto="0"/>
      <p:bldP spid="229" grpId="2" animBg="1" advAuto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>
            <a:spLocks noGrp="1"/>
          </p:cNvSpPr>
          <p:nvPr>
            <p:ph type="title"/>
          </p:nvPr>
        </p:nvSpPr>
        <p:spPr>
          <a:xfrm>
            <a:off x="952500" y="63500"/>
            <a:ext cx="11099800" cy="859103"/>
          </a:xfrm>
          <a:prstGeom prst="rect">
            <a:avLst/>
          </a:prstGeom>
        </p:spPr>
        <p:txBody>
          <a:bodyPr/>
          <a:lstStyle>
            <a:lvl1pPr defTabSz="362204">
              <a:defRPr sz="4960"/>
            </a:lvl1pPr>
          </a:lstStyle>
          <a:p>
            <a:r>
              <a:t>Buat project mongodb</a:t>
            </a:r>
          </a:p>
        </p:txBody>
      </p:sp>
      <p:pic>
        <p:nvPicPr>
          <p:cNvPr id="232" name="Screen Shot 2017-12-03 at 7.42.12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78474" y="1206421"/>
            <a:ext cx="11099801" cy="7135587"/>
          </a:xfrm>
          <a:prstGeom prst="rect">
            <a:avLst/>
          </a:prstGeom>
          <a:ln w="12700">
            <a:miter lim="400000"/>
          </a:ln>
        </p:spPr>
      </p:pic>
      <p:pic>
        <p:nvPicPr>
          <p:cNvPr id="233" name="Screen Shot 2017-12-03 at 7.44.20 A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27207" y="7701623"/>
            <a:ext cx="12066899" cy="138886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/>
          <p:nvPr/>
        </p:nvSpPr>
        <p:spPr>
          <a:xfrm>
            <a:off x="914400" y="556683"/>
            <a:ext cx="5775452" cy="173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marL="444500" indent="-444500" algn="l">
              <a:buSzPct val="75000"/>
              <a:buChar char="•"/>
            </a:pPr>
            <a:r>
              <a:t>Buka denga text editor </a:t>
            </a:r>
          </a:p>
          <a:p>
            <a:pPr marL="444500" indent="-444500" algn="l">
              <a:buSzPct val="75000"/>
              <a:buChar char="•"/>
            </a:pPr>
            <a:r>
              <a:t>Buat file baru : server.js</a:t>
            </a:r>
          </a:p>
          <a:p>
            <a:pPr marL="444500" indent="-444500" algn="l">
              <a:buSzPct val="75000"/>
              <a:buChar char="•"/>
            </a:pPr>
            <a:r>
              <a:t>Update file server.js sbb :</a:t>
            </a:r>
          </a:p>
        </p:txBody>
      </p:sp>
      <p:pic>
        <p:nvPicPr>
          <p:cNvPr id="236" name="Screen Shot 2017-12-03 at 7.49.44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1631" y="2369475"/>
            <a:ext cx="12241538" cy="6390804"/>
          </a:xfrm>
          <a:prstGeom prst="rect">
            <a:avLst/>
          </a:prstGeom>
          <a:ln w="12700">
            <a:miter lim="400000"/>
          </a:ln>
        </p:spPr>
      </p:pic>
      <p:sp>
        <p:nvSpPr>
          <p:cNvPr id="237" name="Shape 237"/>
          <p:cNvSpPr/>
          <p:nvPr/>
        </p:nvSpPr>
        <p:spPr>
          <a:xfrm>
            <a:off x="922866" y="8807771"/>
            <a:ext cx="3649930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marL="444500" indent="-444500" algn="l">
              <a:buSzPct val="75000"/>
              <a:buChar char="•"/>
            </a:lvl1pPr>
          </a:lstStyle>
          <a:p>
            <a:r>
              <a:t>Test di browser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Screen Shot 2017-12-03 at 7.54.32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41718" y="1209873"/>
            <a:ext cx="8862848" cy="3183136"/>
          </a:xfrm>
          <a:prstGeom prst="rect">
            <a:avLst/>
          </a:prstGeom>
          <a:ln w="12700">
            <a:miter lim="400000"/>
          </a:ln>
        </p:spPr>
      </p:pic>
      <p:sp>
        <p:nvSpPr>
          <p:cNvPr id="240" name="Shape 240"/>
          <p:cNvSpPr/>
          <p:nvPr/>
        </p:nvSpPr>
        <p:spPr>
          <a:xfrm>
            <a:off x="720259" y="404283"/>
            <a:ext cx="9401049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marL="444500" indent="-444500" algn="l">
              <a:buSzPct val="75000"/>
              <a:buChar char="•"/>
            </a:lvl1pPr>
          </a:lstStyle>
          <a:p>
            <a:r>
              <a:t>Tambahkan statik page dan dinamis page :</a:t>
            </a:r>
          </a:p>
        </p:txBody>
      </p:sp>
      <p:sp>
        <p:nvSpPr>
          <p:cNvPr id="241" name="Shape 241"/>
          <p:cNvSpPr/>
          <p:nvPr/>
        </p:nvSpPr>
        <p:spPr>
          <a:xfrm>
            <a:off x="711199" y="4601698"/>
            <a:ext cx="364993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marL="444500" indent="-444500" algn="l">
              <a:buSzPct val="75000"/>
              <a:buChar char="•"/>
            </a:lvl1pPr>
          </a:lstStyle>
          <a:p>
            <a:r>
              <a:t>Test di browser</a:t>
            </a:r>
          </a:p>
        </p:txBody>
      </p:sp>
      <p:sp>
        <p:nvSpPr>
          <p:cNvPr id="242" name="Shape 242"/>
          <p:cNvSpPr/>
          <p:nvPr/>
        </p:nvSpPr>
        <p:spPr>
          <a:xfrm>
            <a:off x="711199" y="5160498"/>
            <a:ext cx="391282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marL="444500" indent="-444500" algn="l">
              <a:buSzPct val="75000"/>
              <a:buChar char="•"/>
            </a:lvl1pPr>
          </a:lstStyle>
          <a:p>
            <a:r>
              <a:t>Buka mLab.com</a:t>
            </a:r>
          </a:p>
        </p:txBody>
      </p:sp>
      <p:pic>
        <p:nvPicPr>
          <p:cNvPr id="243" name="5h - login mlab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81050" y="5865059"/>
            <a:ext cx="7984092" cy="370538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5i - create new db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28873" y="815908"/>
            <a:ext cx="6375401" cy="4013201"/>
          </a:xfrm>
          <a:prstGeom prst="rect">
            <a:avLst/>
          </a:prstGeom>
          <a:ln w="12700">
            <a:miter lim="400000"/>
          </a:ln>
        </p:spPr>
      </p:pic>
      <p:sp>
        <p:nvSpPr>
          <p:cNvPr id="246" name="Shape 246"/>
          <p:cNvSpPr/>
          <p:nvPr/>
        </p:nvSpPr>
        <p:spPr>
          <a:xfrm>
            <a:off x="711199" y="156698"/>
            <a:ext cx="462468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marL="444500" indent="-444500" algn="l">
              <a:buSzPct val="75000"/>
              <a:buChar char="•"/>
            </a:lvl1pPr>
          </a:lstStyle>
          <a:p>
            <a:r>
              <a:t>Buat database baru</a:t>
            </a:r>
          </a:p>
        </p:txBody>
      </p:sp>
      <p:pic>
        <p:nvPicPr>
          <p:cNvPr id="247" name="5j pilih sandbox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392987" y="828608"/>
            <a:ext cx="3810001" cy="3683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48" name="5k - pilih region 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81989" y="4887185"/>
            <a:ext cx="4483101" cy="31623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49" name="5L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398955" y="4882224"/>
            <a:ext cx="7454901" cy="25527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5n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64895" y="3368807"/>
            <a:ext cx="6832601" cy="4597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52" name="5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50167" y="1366493"/>
            <a:ext cx="11904466" cy="1275479"/>
          </a:xfrm>
          <a:prstGeom prst="rect">
            <a:avLst/>
          </a:prstGeom>
          <a:ln w="12700">
            <a:miter lim="400000"/>
          </a:ln>
        </p:spPr>
      </p:pic>
      <p:sp>
        <p:nvSpPr>
          <p:cNvPr id="253" name="Shape 253"/>
          <p:cNvSpPr/>
          <p:nvPr/>
        </p:nvSpPr>
        <p:spPr>
          <a:xfrm>
            <a:off x="516466" y="443772"/>
            <a:ext cx="3582722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marL="444500" indent="-444500" algn="l">
              <a:buSzPct val="75000"/>
              <a:buChar char="•"/>
            </a:lvl1pPr>
          </a:lstStyle>
          <a:p>
            <a:r>
              <a:t>Buat user baru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Install MongoDB</a:t>
            </a:r>
          </a:p>
        </p:txBody>
      </p:sp>
      <p:pic>
        <p:nvPicPr>
          <p:cNvPr id="129" name="1b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63009" y="2507853"/>
            <a:ext cx="9042401" cy="6172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5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36101" y="744801"/>
            <a:ext cx="11932598" cy="8811949"/>
          </a:xfrm>
          <a:prstGeom prst="rect">
            <a:avLst/>
          </a:prstGeom>
          <a:ln w="12700">
            <a:miter lim="400000"/>
          </a:ln>
        </p:spPr>
      </p:pic>
      <p:sp>
        <p:nvSpPr>
          <p:cNvPr id="256" name="Shape 256"/>
          <p:cNvSpPr/>
          <p:nvPr/>
        </p:nvSpPr>
        <p:spPr>
          <a:xfrm>
            <a:off x="516466" y="37372"/>
            <a:ext cx="994283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marL="444500" indent="-444500" algn="l">
              <a:buSzPct val="75000"/>
              <a:buChar char="•"/>
            </a:lvl1pPr>
          </a:lstStyle>
          <a:p>
            <a:r>
              <a:t>Membuat koneksi database pada file server.js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5p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7700" y="356658"/>
            <a:ext cx="6976412" cy="2357882"/>
          </a:xfrm>
          <a:prstGeom prst="rect">
            <a:avLst/>
          </a:prstGeom>
          <a:ln w="12700">
            <a:miter lim="400000"/>
          </a:ln>
        </p:spPr>
      </p:pic>
      <p:pic>
        <p:nvPicPr>
          <p:cNvPr id="259" name="5q - add schema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76593" y="3714750"/>
            <a:ext cx="6976412" cy="2449623"/>
          </a:xfrm>
          <a:prstGeom prst="rect">
            <a:avLst/>
          </a:prstGeom>
          <a:ln w="12700">
            <a:miter lim="400000"/>
          </a:ln>
        </p:spPr>
      </p:pic>
      <p:sp>
        <p:nvSpPr>
          <p:cNvPr id="260" name="Shape 260"/>
          <p:cNvSpPr/>
          <p:nvPr/>
        </p:nvSpPr>
        <p:spPr>
          <a:xfrm>
            <a:off x="516466" y="2916194"/>
            <a:ext cx="5310938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marL="444500" indent="-444500" algn="l">
              <a:buSzPct val="75000"/>
              <a:buChar char="•"/>
            </a:lvl1pPr>
          </a:lstStyle>
          <a:p>
            <a:r>
              <a:t>Buat schema database</a:t>
            </a:r>
          </a:p>
        </p:txBody>
      </p:sp>
      <p:pic>
        <p:nvPicPr>
          <p:cNvPr id="261" name="5r - add url create user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47555" y="6964891"/>
            <a:ext cx="6976412" cy="2320867"/>
          </a:xfrm>
          <a:prstGeom prst="rect">
            <a:avLst/>
          </a:prstGeom>
          <a:ln w="12700">
            <a:miter lim="400000"/>
          </a:ln>
        </p:spPr>
      </p:pic>
      <p:sp>
        <p:nvSpPr>
          <p:cNvPr id="262" name="Shape 262"/>
          <p:cNvSpPr/>
          <p:nvPr/>
        </p:nvSpPr>
        <p:spPr>
          <a:xfrm>
            <a:off x="516466" y="6209572"/>
            <a:ext cx="10679838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marL="444500" indent="-444500" algn="l">
              <a:buSzPct val="75000"/>
              <a:buChar char="•"/>
            </a:lvl1pPr>
          </a:lstStyle>
          <a:p>
            <a:r>
              <a:t>Membuat user baru, membuat halaman add user.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5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1169" y="520766"/>
            <a:ext cx="7683501" cy="1930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65" name="5t - update create user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67928" y="3227784"/>
            <a:ext cx="8863496" cy="3739803"/>
          </a:xfrm>
          <a:prstGeom prst="rect">
            <a:avLst/>
          </a:prstGeom>
          <a:ln w="12700">
            <a:miter lim="400000"/>
          </a:ln>
        </p:spPr>
      </p:pic>
      <p:sp>
        <p:nvSpPr>
          <p:cNvPr id="266" name="Shape 266"/>
          <p:cNvSpPr/>
          <p:nvPr/>
        </p:nvSpPr>
        <p:spPr>
          <a:xfrm>
            <a:off x="516466" y="2475772"/>
            <a:ext cx="12272722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marL="444500" indent="-444500" algn="l">
              <a:buSzPct val="75000"/>
              <a:buChar char="•"/>
            </a:lvl1pPr>
          </a:lstStyle>
          <a:p>
            <a:r>
              <a:t>Tambahkan method save, untuk menyimpan di database.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5u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2828" y="338467"/>
            <a:ext cx="8928101" cy="2209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69" name="5v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137620" y="2619771"/>
            <a:ext cx="4241801" cy="68199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/>
          <p:nvPr/>
        </p:nvSpPr>
        <p:spPr>
          <a:xfrm>
            <a:off x="524933" y="404283"/>
            <a:ext cx="9233967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algn="l"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Membuat user baru dengan method POST</a:t>
            </a:r>
          </a:p>
        </p:txBody>
      </p:sp>
      <p:sp>
        <p:nvSpPr>
          <p:cNvPr id="272" name="Shape 272"/>
          <p:cNvSpPr/>
          <p:nvPr/>
        </p:nvSpPr>
        <p:spPr>
          <a:xfrm>
            <a:off x="516466" y="1265194"/>
            <a:ext cx="11128808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marL="444500" indent="-444500" algn="l">
              <a:buSzPct val="75000"/>
              <a:buChar char="•"/>
            </a:lvl1pPr>
          </a:lstStyle>
          <a:p>
            <a:r>
              <a:t>Hapus method GET sebelumnya, dan buat url baru:</a:t>
            </a:r>
          </a:p>
        </p:txBody>
      </p:sp>
      <p:pic>
        <p:nvPicPr>
          <p:cNvPr id="273" name="Screen Shot 2017-12-03 at 8.25.55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10443" y="2163497"/>
            <a:ext cx="9488569" cy="1468470"/>
          </a:xfrm>
          <a:prstGeom prst="rect">
            <a:avLst/>
          </a:prstGeom>
          <a:ln w="12700">
            <a:miter lim="400000"/>
          </a:ln>
        </p:spPr>
      </p:pic>
      <p:sp>
        <p:nvSpPr>
          <p:cNvPr id="274" name="Shape 274"/>
          <p:cNvSpPr/>
          <p:nvPr/>
        </p:nvSpPr>
        <p:spPr>
          <a:xfrm>
            <a:off x="516466" y="3805194"/>
            <a:ext cx="11971867" cy="39243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444500" indent="-444500" algn="l">
              <a:buSzPct val="75000"/>
              <a:buChar char="•"/>
            </a:pPr>
            <a:r>
              <a:t>Bagaimana cara membaca data dari input user? Untuk itu kita harus menginstal package (middleware) baru yaitu 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body-parser, </a:t>
            </a:r>
            <a:r>
              <a:t>dengan perintah:</a:t>
            </a:r>
          </a:p>
          <a:p>
            <a:pPr lvl="1" indent="444500" algn="l"/>
            <a:r>
              <a:rPr i="1"/>
              <a:t>npm install —save body-parser</a:t>
            </a:r>
            <a:r>
              <a:t>.</a:t>
            </a:r>
          </a:p>
          <a:p>
            <a:pPr marL="444500" indent="-444500" algn="l">
              <a:buSzPct val="75000"/>
              <a:buChar char="•"/>
            </a:pPr>
            <a:r>
              <a:t>Import body-parser :</a:t>
            </a:r>
          </a:p>
          <a:p>
            <a:pPr lvl="1" indent="444500" algn="l"/>
            <a:r>
              <a:rPr i="1"/>
              <a:t>var bodyParser = require(“body-parser”);</a:t>
            </a:r>
            <a:r>
              <a:t> 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Screen Shot 2017-12-03 at 8.38.25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19083" y="3836921"/>
            <a:ext cx="11366634" cy="3809032"/>
          </a:xfrm>
          <a:prstGeom prst="rect">
            <a:avLst/>
          </a:prstGeom>
          <a:ln w="12700">
            <a:miter lim="400000"/>
          </a:ln>
        </p:spPr>
      </p:pic>
      <p:pic>
        <p:nvPicPr>
          <p:cNvPr id="277" name="Screen Shot 2017-12-03 at 8.36.04 A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56985" y="1141875"/>
            <a:ext cx="9372152" cy="1774610"/>
          </a:xfrm>
          <a:prstGeom prst="rect">
            <a:avLst/>
          </a:prstGeom>
          <a:ln w="12700">
            <a:miter lim="400000"/>
          </a:ln>
        </p:spPr>
      </p:pic>
      <p:sp>
        <p:nvSpPr>
          <p:cNvPr id="278" name="Shape 278"/>
          <p:cNvSpPr/>
          <p:nvPr/>
        </p:nvSpPr>
        <p:spPr>
          <a:xfrm>
            <a:off x="516466" y="249194"/>
            <a:ext cx="6952743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marL="444500" indent="-444500" algn="l">
              <a:buSzPct val="75000"/>
              <a:buChar char="•"/>
            </a:lvl1pPr>
          </a:lstStyle>
          <a:p>
            <a:r>
              <a:t>Tambahkan script middleware :</a:t>
            </a:r>
          </a:p>
        </p:txBody>
      </p:sp>
      <p:sp>
        <p:nvSpPr>
          <p:cNvPr id="279" name="Shape 279"/>
          <p:cNvSpPr/>
          <p:nvPr/>
        </p:nvSpPr>
        <p:spPr>
          <a:xfrm>
            <a:off x="516466" y="3170194"/>
            <a:ext cx="1118824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marL="444500" indent="-444500" algn="l">
              <a:buSzPct val="75000"/>
              <a:buChar char="•"/>
            </a:lvl1pPr>
          </a:lstStyle>
          <a:p>
            <a:r>
              <a:t>Membuat url baru untuk method POST tambah user.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/>
          <p:nvPr/>
        </p:nvSpPr>
        <p:spPr>
          <a:xfrm>
            <a:off x="4891057" y="412750"/>
            <a:ext cx="2884019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next postman</a:t>
            </a:r>
          </a:p>
        </p:txBody>
      </p:sp>
      <p:pic>
        <p:nvPicPr>
          <p:cNvPr id="282" name="Screen Shot 2017-12-07 at 5.40.12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11047" y="1368954"/>
            <a:ext cx="9017001" cy="4546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Screen Shot 2017-12-07 at 5.41.43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03500" y="1975776"/>
            <a:ext cx="7442200" cy="6540501"/>
          </a:xfrm>
          <a:prstGeom prst="rect">
            <a:avLst/>
          </a:prstGeom>
          <a:ln w="12700">
            <a:miter lim="400000"/>
          </a:ln>
        </p:spPr>
      </p:pic>
      <p:sp>
        <p:nvSpPr>
          <p:cNvPr id="285" name="Shape 285"/>
          <p:cNvSpPr/>
          <p:nvPr/>
        </p:nvSpPr>
        <p:spPr>
          <a:xfrm>
            <a:off x="3811608" y="412750"/>
            <a:ext cx="5042917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Data tersimpan di mLab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/>
          <p:nvPr/>
        </p:nvSpPr>
        <p:spPr>
          <a:xfrm>
            <a:off x="3425960" y="412750"/>
            <a:ext cx="5814213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mongo and mongose part 3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Registar </a:t>
            </a:r>
            <a:r>
              <a:rPr u="sng">
                <a:hlinkClick r:id="rId2"/>
              </a:rPr>
              <a:t>mLab.com</a:t>
            </a:r>
          </a:p>
        </p:txBody>
      </p:sp>
      <p:pic>
        <p:nvPicPr>
          <p:cNvPr id="132" name="1c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65895" y="2463800"/>
            <a:ext cx="9215009" cy="66568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66674">
              <a:defRPr sz="7760"/>
            </a:lvl1pPr>
          </a:lstStyle>
          <a:p>
            <a:r>
              <a:t>Mengenal embedded JS</a:t>
            </a:r>
          </a:p>
        </p:txBody>
      </p:sp>
      <p:pic>
        <p:nvPicPr>
          <p:cNvPr id="135" name="1d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95097" y="2488472"/>
            <a:ext cx="10883901" cy="63119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Install Git</a:t>
            </a:r>
          </a:p>
        </p:txBody>
      </p:sp>
      <p:pic>
        <p:nvPicPr>
          <p:cNvPr id="138" name="1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05771" y="2631016"/>
            <a:ext cx="10263413" cy="586480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Register Github</a:t>
            </a:r>
          </a:p>
        </p:txBody>
      </p:sp>
      <p:pic>
        <p:nvPicPr>
          <p:cNvPr id="141" name="1f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79650" y="2762845"/>
            <a:ext cx="8515777" cy="669414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Download IDE</a:t>
            </a:r>
          </a:p>
        </p:txBody>
      </p:sp>
      <p:sp>
        <p:nvSpPr>
          <p:cNvPr id="144" name="Shape 144"/>
          <p:cNvSpPr/>
          <p:nvPr/>
        </p:nvSpPr>
        <p:spPr>
          <a:xfrm>
            <a:off x="4098168" y="3403599"/>
            <a:ext cx="4808464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0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brackets.io</a:t>
            </a:r>
          </a:p>
        </p:txBody>
      </p:sp>
      <p:sp>
        <p:nvSpPr>
          <p:cNvPr id="145" name="Shape 145"/>
          <p:cNvSpPr/>
          <p:nvPr/>
        </p:nvSpPr>
        <p:spPr>
          <a:xfrm>
            <a:off x="1903914" y="5435599"/>
            <a:ext cx="9450972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0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visualstudiocode.com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</TotalTime>
  <Words>315</Words>
  <Application>Microsoft Macintosh PowerPoint</Application>
  <PresentationFormat>Custom</PresentationFormat>
  <Paragraphs>76</Paragraphs>
  <Slides>48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2" baseType="lpstr">
      <vt:lpstr>Helvetica</vt:lpstr>
      <vt:lpstr>Helvetica Light</vt:lpstr>
      <vt:lpstr>Helvetica Neue</vt:lpstr>
      <vt:lpstr>White</vt:lpstr>
      <vt:lpstr>Materi NodeJS</vt:lpstr>
      <vt:lpstr>Lesson 1: Instal Node</vt:lpstr>
      <vt:lpstr>Cek Node Version</vt:lpstr>
      <vt:lpstr>Install MongoDB</vt:lpstr>
      <vt:lpstr>Registar mLab.com</vt:lpstr>
      <vt:lpstr>Mengenal embedded JS</vt:lpstr>
      <vt:lpstr>Install Git</vt:lpstr>
      <vt:lpstr>Register Github</vt:lpstr>
      <vt:lpstr>Download IDE</vt:lpstr>
      <vt:lpstr>Mengenal heroku.com</vt:lpstr>
      <vt:lpstr>Lesson 2: Apa itu http ?</vt:lpstr>
      <vt:lpstr>get, post, put &amp; delete</vt:lpstr>
      <vt:lpstr>Bagaimana http bekerja ?</vt:lpstr>
      <vt:lpstr>Get</vt:lpstr>
      <vt:lpstr>PowerPoint Presentation</vt:lpstr>
      <vt:lpstr>PowerPoint Presentation</vt:lpstr>
      <vt:lpstr>Post</vt:lpstr>
      <vt:lpstr>PowerPoint Presentation</vt:lpstr>
      <vt:lpstr>Put</vt:lpstr>
      <vt:lpstr>In real coding</vt:lpstr>
      <vt:lpstr>Beda kata sama arti</vt:lpstr>
      <vt:lpstr>PowerPoint Presentation</vt:lpstr>
      <vt:lpstr>res.render and res.json</vt:lpstr>
      <vt:lpstr>Kesimpulan</vt:lpstr>
      <vt:lpstr>Lesson 3: Basic Aplikasi Node JS </vt:lpstr>
      <vt:lpstr>Hasil install di package.json</vt:lpstr>
      <vt:lpstr>PowerPoint Presentation</vt:lpstr>
      <vt:lpstr>Buka file dengan Text Editor</vt:lpstr>
      <vt:lpstr>jalankan server</vt:lpstr>
      <vt:lpstr>Lesson 4: Basic App with Middleware </vt:lpstr>
      <vt:lpstr>Middleware</vt:lpstr>
      <vt:lpstr>Menggunakan app.use</vt:lpstr>
      <vt:lpstr>Menggunakan function callback</vt:lpstr>
      <vt:lpstr>MongoDB &amp; Mongoose</vt:lpstr>
      <vt:lpstr>Buat project mongodb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15.0022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Materi NodeJS</dc:title>
  <cp:lastModifiedBy>Microsoft Office User</cp:lastModifiedBy>
  <cp:revision>5</cp:revision>
  <dcterms:modified xsi:type="dcterms:W3CDTF">2019-03-31T07:51:25Z</dcterms:modified>
</cp:coreProperties>
</file>